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74" r:id="rId2"/>
    <p:sldId id="280" r:id="rId3"/>
    <p:sldId id="265" r:id="rId4"/>
    <p:sldId id="281" r:id="rId5"/>
    <p:sldId id="275" r:id="rId6"/>
    <p:sldId id="282" r:id="rId7"/>
    <p:sldId id="284" r:id="rId8"/>
    <p:sldId id="28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CB777DA-7AA3-41D9-91F0-B67D915A7A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073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62C2581-8533-4E1A-953B-A493C0AB70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02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D1CEAC8F-BCFA-402E-820E-42F9093FCF56}" type="slidenum">
              <a:rPr lang="zh-TW" altLang="en-US" sz="1200"/>
              <a:pPr algn="r"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9E018ED-AA38-4DAD-BD0E-CE3DC7414C07}" type="slidenum">
              <a:rPr lang="zh-TW" altLang="en-US" sz="1200"/>
              <a:pPr algn="r"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5E3C09C-68FE-40B0-9829-F621474FC678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9E018ED-AA38-4DAD-BD0E-CE3DC7414C07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07EE32D-DEE6-4886-806F-E83C48E40D1E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9E018ED-AA38-4DAD-BD0E-CE3DC7414C07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07EE32D-DEE6-4886-806F-E83C48E40D1E}" type="slidenum">
              <a:rPr lang="zh-TW" altLang="en-US" sz="1200"/>
              <a:pPr algn="r"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9E018ED-AA38-4DAD-BD0E-CE3DC7414C07}" type="slidenum">
              <a:rPr lang="zh-TW" altLang="en-US" sz="1200"/>
              <a:pPr algn="r"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72626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738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7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我已得佳美信息，哈利路亞歸羔羊！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I’ve believed the true report, hallelujah to the Lamb!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我已從外院經過，哦！榮耀歸於神！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have passed the outer court, O glory be to God!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一切獻耶穌脚前，藉祭壇我已成聖；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am all on Jesus’ side, on the altar sanctified,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對罪、死我能誇勝，哈利路亞歸羔羊。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To the word and sin I’ve died, hallelujah to the Lamb!</a:t>
            </a:r>
            <a:endParaRPr lang="zh-TW" alt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</a:rPr>
              <a:t>H285</a:t>
            </a:r>
            <a:r>
              <a:rPr lang="en-US" altLang="zh-TW" sz="2600" b="1" dirty="0">
                <a:latin typeface="Arial Narrow" pitchFamily="34" charset="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我已得佳美信息</a:t>
            </a:r>
            <a:r>
              <a:rPr lang="zh-TW" altLang="en-US" sz="2600" i="1" dirty="0">
                <a:latin typeface="Times New Roman" pitchFamily="18" charset="0"/>
              </a:rPr>
              <a:t> </a:t>
            </a:r>
            <a:br>
              <a:rPr lang="zh-TW" altLang="en-US" sz="2800" b="1" dirty="0">
                <a:latin typeface="Arial Narrow" pitchFamily="34" charset="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I’VE BELIEVED THE TRUE REPORT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  <a:r>
              <a:rPr lang="zh-TW" altLang="en-US" sz="23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300" b="1" dirty="0">
                <a:latin typeface="Arial Narrow" pitchFamily="34" charset="0"/>
                <a:ea typeface="新細明體" pitchFamily="18" charset="-120"/>
              </a:rPr>
            </a:br>
            <a:endParaRPr lang="en-US" altLang="zh-TW" sz="2300" dirty="0">
              <a:solidFill>
                <a:schemeClr val="tx1"/>
              </a:solidFill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哈利路亞！哈利路亞！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Hallelujah! Hallelujah!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裂開幔子我已過，這裡榮耀不敗落！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have passed the riven veil, where the glories never fail,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哈利路亞！哈利路亞！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Hallelujah! Hallelujah!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我今在我王的面前過生活。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am living in the presence of the King.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我是神君尊祭司，哈利路亞歸羔羊！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I’m a king and priest to God, hallelujah to the Lamb!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藉寶血我得潔淨，哦，榮耀歸於神！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By the cleansing of the blood, O glory be to God!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藉聖靈亮光權能，我今能終日居留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By the Spirit’s power and light, I am living day and night,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神至高至聖之境，哈利路亞歸羔羊！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In the holiest place so bright, hallelujah to the Lamb.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哈利路亞！哈利路亞！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Hallelujah! Hallelujah!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裂開幔子我已過，這裡榮耀不敗落！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have passed the riven veil, where the glories never fail,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哈利路亞！哈利路亞！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Hallelujah! Hallelujah!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我今在我王的面前過生活。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am living in the presence of the King.</a:t>
            </a:r>
          </a:p>
        </p:txBody>
      </p:sp>
    </p:spTree>
    <p:extLst>
      <p:ext uri="{BB962C8B-B14F-4D97-AF65-F5344CB8AC3E}">
        <p14:creationId xmlns:p14="http://schemas.microsoft.com/office/powerpoint/2010/main" val="377800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我要從外幔經過，哈利路亞歸羔羊！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have passed the outer veil, hallelujah to the Lamb!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神亮光在此蘊藏，哦，榮耀歸於神！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Which did once God’s light conceal, O glory be to God!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藉寶血我能進入  至聖地何等光明！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But the Blood has brought me in to God’s holiness so clean,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敵權勢全已失踪，哈利路亞歸羔羊！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Where there’s death to self and sin, hallelujah to the Lamb!</a:t>
            </a:r>
            <a:endParaRPr lang="zh-TW" altLang="en-US" sz="2800" dirty="0"/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哈利路亞！哈利路亞！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Hallelujah! Hallelujah!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裂開幔子我已過，這裡榮耀不敗落！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have passed the riven veil, where the glories never fail,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哈利路亞！哈利路亞！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Hallelujah! Hallelujah!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我今在我王的面前過生活。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am living in the presence of the King.</a:t>
            </a:r>
          </a:p>
        </p:txBody>
      </p:sp>
    </p:spTree>
    <p:extLst>
      <p:ext uri="{BB962C8B-B14F-4D97-AF65-F5344CB8AC3E}">
        <p14:creationId xmlns:p14="http://schemas.microsoft.com/office/powerpoint/2010/main" val="1436599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我今活至聖境內，哈利路亞歸羔羊！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I’m within the holiest pale, hallelujah to the Lamb!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我已從內幔經過，哦，榮耀歸於神！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have passed the inner veil, O glory be to God!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我已經成聖歸神，藉寶血偉大權能，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am sanctified to God  by the power of the Blood,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主作我永遠居所，哈利路亞歸羔羊！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Now the Lord is my adore, hallelujah to the Lamb!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  <p:extLst>
      <p:ext uri="{BB962C8B-B14F-4D97-AF65-F5344CB8AC3E}">
        <p14:creationId xmlns:p14="http://schemas.microsoft.com/office/powerpoint/2010/main" val="1294207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哈利路亞！哈利路亞！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Hallelujah! Hallelujah!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裂開幔子我已過，這裡榮耀不敗落！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have passed the riven veil, where the glories never fail,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哈利路亞！哈利路亞！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Hallelujah! Hallelujah!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我今在我王的面前過生活。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am living in the presence of the King.</a:t>
            </a:r>
          </a:p>
        </p:txBody>
      </p:sp>
    </p:spTree>
    <p:extLst>
      <p:ext uri="{BB962C8B-B14F-4D97-AF65-F5344CB8AC3E}">
        <p14:creationId xmlns:p14="http://schemas.microsoft.com/office/powerpoint/2010/main" val="3998477764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2466</TotalTime>
  <Words>776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H285  我已得佳美信息  I’VE BELIEVED THE TRUE REPORT (1/4)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108</cp:revision>
  <dcterms:created xsi:type="dcterms:W3CDTF">2001-04-19T19:07:54Z</dcterms:created>
  <dcterms:modified xsi:type="dcterms:W3CDTF">2017-08-05T13:57:13Z</dcterms:modified>
</cp:coreProperties>
</file>